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 Medium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Roboto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68" userDrawn="1">
          <p15:clr>
            <a:srgbClr val="A4A3A4"/>
          </p15:clr>
        </p15:guide>
        <p15:guide id="2" pos="2879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2" userDrawn="1">
          <p15:clr>
            <a:srgbClr val="A4A3A4"/>
          </p15:clr>
        </p15:guide>
        <p15:guide id="6" orient="horz" pos="2772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2" d="100"/>
          <a:sy n="102" d="100"/>
        </p:scale>
        <p:origin x="-438" y="-72"/>
      </p:cViewPr>
      <p:guideLst>
        <p:guide orient="horz" pos="2368"/>
        <p:guide orient="horz" pos="1429"/>
        <p:guide orient="horz" pos="152"/>
        <p:guide orient="horz" pos="2772"/>
        <p:guide pos="2879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76022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BLOG WEBSITE</a:t>
            </a:r>
            <a:endParaRPr lang="en-US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3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 Do Planner</a:t>
            </a: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latin typeface="Roboto" panose="020F0502020204030204" pitchFamily="2" charset="0"/>
              </a:rPr>
              <a:t>A blog or a weblog, is a journal that is frequently updated and intended for general public consumption.</a:t>
            </a:r>
            <a:endParaRPr lang="en-US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99475044"/>
              </p:ext>
            </p:extLst>
          </p:nvPr>
        </p:nvGraphicFramePr>
        <p:xfrm>
          <a:off x="145557" y="1871954"/>
          <a:ext cx="4279265" cy="237744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2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au721220205002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Anbu Selvam V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CD2_2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au721219205037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Maruthi J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CD2_2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au721220205034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Narrendran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CD2_2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au721220205035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Poovarasan A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CD2_2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au721220205049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lt1"/>
                          </a:solidFill>
                        </a:rPr>
                        <a:t>Santhosh</a:t>
                      </a: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CD2_2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Frontend Program</a:t>
            </a:r>
          </a:p>
          <a:p>
            <a:pPr marL="285750" marR="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8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Frontend program using React.js.</a:t>
            </a:r>
          </a:p>
          <a:p>
            <a:pPr marL="285750" indent="-285750">
              <a:lnSpc>
                <a:spcPct val="108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Success</a:t>
            </a: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ful execution of the program.</a:t>
            </a:r>
            <a:endParaRPr lang="en-US"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</a:t>
            </a:r>
            <a:r>
              <a:rPr lang="en-US" sz="14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</a:t>
            </a: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calls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 lang="en-US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79" y="2267962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 flipV="1">
            <a:off x="0" y="5155692"/>
            <a:ext cx="9144000" cy="85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52145" y="3486941"/>
            <a:ext cx="7839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react components, we have succeeded to build a frontend program for the to do planner and it works perfectly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5F25B5-B08C-ED49-E49E-72326EF63497}"/>
              </a:ext>
            </a:extLst>
          </p:cNvPr>
          <p:cNvSpPr txBox="1"/>
          <p:nvPr/>
        </p:nvSpPr>
        <p:spPr>
          <a:xfrm>
            <a:off x="663787" y="731520"/>
            <a:ext cx="347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Frontend Program</a:t>
            </a:r>
            <a:r>
              <a:rPr lang="en-US" sz="14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: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ACB995D-B2EC-111B-1B99-E037DB6CEF5D}"/>
              </a:ext>
            </a:extLst>
          </p:cNvPr>
          <p:cNvSpPr txBox="1"/>
          <p:nvPr/>
        </p:nvSpPr>
        <p:spPr>
          <a:xfrm>
            <a:off x="765386" y="1254740"/>
            <a:ext cx="60824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design the frontend we have used React.js.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react components we have established a interactive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call is used for backend connections.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62873" y="1943142"/>
            <a:ext cx="310709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/>
            <a:r>
              <a:rPr lang="en-IN" sz="1000" i="0" dirty="0" smtClean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https</a:t>
            </a:r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://</a:t>
            </a:r>
            <a:r>
              <a:rPr lang="en-IN" sz="1000" i="0" dirty="0" smtClean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github.com/Anbuselvam9600/CD2_2-Task-3</a:t>
            </a:r>
          </a:p>
          <a:p>
            <a:pPr marL="0" lvl="0" indent="0" algn="l"/>
            <a:r>
              <a:rPr lang="en-IN" sz="1000" i="0" dirty="0" smtClean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https</a:t>
            </a:r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://github.com/maruthi341/CD2_2-Task-3</a:t>
            </a:r>
          </a:p>
          <a:p>
            <a:pPr marL="0" lvl="0" indent="0" algn="l"/>
            <a:r>
              <a:rPr lang="en-IN" sz="1000" i="0" dirty="0" smtClean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https</a:t>
            </a:r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://github.com/Toothless1306/CD2_2-Task-3.git</a:t>
            </a:r>
          </a:p>
          <a:p>
            <a:pPr marL="0" lvl="0" indent="0" algn="l"/>
            <a:r>
              <a:rPr lang="en-IN" sz="1000" i="0" dirty="0" smtClean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https</a:t>
            </a:r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://github.com/Poovarasan0602/CD2_2-Task-3</a:t>
            </a:r>
          </a:p>
          <a:p>
            <a:pPr marL="0" lvl="0" indent="0" algn="l"/>
            <a:r>
              <a:rPr lang="en-IN" sz="1000" i="0" dirty="0" smtClean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https</a:t>
            </a:r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://github.com/Santhosh14349/CD2_2-Task3.git</a:t>
            </a:r>
            <a:endParaRPr lang="en-IN" sz="1000" i="0" dirty="0" smtClean="0">
              <a:solidFill>
                <a:schemeClr val="bg2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237</Words>
  <Application>Microsoft Office PowerPoint</Application>
  <PresentationFormat>On-screen Show (16:9)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Public Sans</vt:lpstr>
      <vt:lpstr>Noto Sans Symbols</vt:lpstr>
      <vt:lpstr>EB Garamond Medium</vt:lpstr>
      <vt:lpstr>EB Garamond</vt:lpstr>
      <vt:lpstr>Roboto</vt:lpstr>
      <vt:lpstr>Calibri</vt:lpstr>
      <vt:lpstr>Simple Light</vt:lpstr>
      <vt:lpstr>PowerPoint Presentation</vt:lpstr>
      <vt:lpstr>To 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9</cp:revision>
  <dcterms:created xsi:type="dcterms:W3CDTF">2023-10-04T03:09:23Z</dcterms:created>
  <dcterms:modified xsi:type="dcterms:W3CDTF">2023-11-04T08:04:21Z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BE86189FCD7D4193964F976B51A9BD44_12</vt:lpwstr>
  </property>
  <property fmtid="{D5CDD505-2E9C-101B-9397-08002B2CF9AE}" pid="3" name="KSOProductBuildVer">
    <vt:lpwstr>1033-12.2.0.13215</vt:lpwstr>
  </property>
</Properties>
</file>